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3" r:id="rId1"/>
  </p:sldMasterIdLst>
  <p:notesMasterIdLst>
    <p:notesMasterId r:id="rId46"/>
  </p:notesMasterIdLst>
  <p:handoutMasterIdLst>
    <p:handoutMasterId r:id="rId47"/>
  </p:handoutMasterIdLst>
  <p:sldIdLst>
    <p:sldId id="890" r:id="rId2"/>
    <p:sldId id="930" r:id="rId3"/>
    <p:sldId id="932" r:id="rId4"/>
    <p:sldId id="934" r:id="rId5"/>
    <p:sldId id="950" r:id="rId6"/>
    <p:sldId id="898" r:id="rId7"/>
    <p:sldId id="896" r:id="rId8"/>
    <p:sldId id="937" r:id="rId9"/>
    <p:sldId id="938" r:id="rId10"/>
    <p:sldId id="951" r:id="rId11"/>
    <p:sldId id="901" r:id="rId12"/>
    <p:sldId id="900" r:id="rId13"/>
    <p:sldId id="904" r:id="rId14"/>
    <p:sldId id="906" r:id="rId15"/>
    <p:sldId id="907" r:id="rId16"/>
    <p:sldId id="908" r:id="rId17"/>
    <p:sldId id="912" r:id="rId18"/>
    <p:sldId id="909" r:id="rId19"/>
    <p:sldId id="910" r:id="rId20"/>
    <p:sldId id="939" r:id="rId21"/>
    <p:sldId id="913" r:id="rId22"/>
    <p:sldId id="914" r:id="rId23"/>
    <p:sldId id="915" r:id="rId24"/>
    <p:sldId id="916" r:id="rId25"/>
    <p:sldId id="919" r:id="rId26"/>
    <p:sldId id="917" r:id="rId27"/>
    <p:sldId id="918" r:id="rId28"/>
    <p:sldId id="920" r:id="rId29"/>
    <p:sldId id="921" r:id="rId30"/>
    <p:sldId id="929" r:id="rId31"/>
    <p:sldId id="922" r:id="rId32"/>
    <p:sldId id="923" r:id="rId33"/>
    <p:sldId id="924" r:id="rId34"/>
    <p:sldId id="925" r:id="rId35"/>
    <p:sldId id="926" r:id="rId36"/>
    <p:sldId id="927" r:id="rId37"/>
    <p:sldId id="928" r:id="rId38"/>
    <p:sldId id="945" r:id="rId39"/>
    <p:sldId id="946" r:id="rId40"/>
    <p:sldId id="947" r:id="rId41"/>
    <p:sldId id="948" r:id="rId42"/>
    <p:sldId id="949" r:id="rId43"/>
    <p:sldId id="952" r:id="rId44"/>
    <p:sldId id="941" r:id="rId45"/>
  </p:sldIdLst>
  <p:sldSz cx="9144000" cy="5143500" type="screen16x9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BC52"/>
    <a:srgbClr val="008000"/>
    <a:srgbClr val="0000CC"/>
    <a:srgbClr val="3333FF"/>
    <a:srgbClr val="006600"/>
    <a:srgbClr val="339933"/>
    <a:srgbClr val="00CC00"/>
    <a:srgbClr val="0099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96947" autoAdjust="0"/>
  </p:normalViewPr>
  <p:slideViewPr>
    <p:cSldViewPr>
      <p:cViewPr varScale="1">
        <p:scale>
          <a:sx n="151" d="100"/>
          <a:sy n="151" d="100"/>
        </p:scale>
        <p:origin x="534" y="13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25C3F05-58CF-4320-9AE8-C34560772E8C}" type="datetimeFigureOut">
              <a:rPr lang="ru-RU"/>
              <a:pPr>
                <a:defRPr/>
              </a:pPr>
              <a:t>03.03.2021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5D62167-9905-40DC-862E-1E47B3B0B7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F4244F1D-2BD3-45AB-8D3F-7C2848B946CE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7163" y="509588"/>
            <a:ext cx="4532312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28975"/>
            <a:ext cx="7940675" cy="3059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56363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8BE9C374-D633-4848-9611-5E60A7482E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FCEA1-953D-4850-9F13-5F865A12C182}" type="datetime1">
              <a:rPr lang="ru-RU"/>
              <a:pPr>
                <a:defRPr/>
              </a:pPr>
              <a:t>03.03.2021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A2A6D-9D2F-4BEB-BA3A-3C50E7A659D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2AA0F-5FE7-4F54-9E92-1388B78D2BE6}" type="datetime1">
              <a:rPr lang="ru-RU"/>
              <a:pPr>
                <a:defRPr/>
              </a:pPr>
              <a:t>03.03.2021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156AF-D669-4E95-9F0D-1434BA97FD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FC08B-1116-41A8-B1CF-BA2FEBAB634B}" type="datetime1">
              <a:rPr lang="ru-RU"/>
              <a:pPr>
                <a:defRPr/>
              </a:pPr>
              <a:t>03.03.2021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5EE2-E838-4586-909D-23D259A646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AFE86-5C91-44A0-8F25-634410939B53}" type="datetime1">
              <a:rPr lang="ru-RU"/>
              <a:pPr>
                <a:defRPr/>
              </a:pPr>
              <a:t>03.03.2021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8F419-9353-4016-AEF4-34EA63A681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43E73-CEF9-4F1D-B8BB-37D31A7D8D15}" type="datetime1">
              <a:rPr lang="ru-RU"/>
              <a:pPr>
                <a:defRPr/>
              </a:pPr>
              <a:t>03.03.2021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A7054-4FB0-4F09-A085-E5D3D60158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CDA1A-83C3-42A8-9085-5E39B3790CE5}" type="datetime1">
              <a:rPr lang="ru-RU"/>
              <a:pPr>
                <a:defRPr/>
              </a:pPr>
              <a:t>03.03.2021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F25A3-AE66-4BBD-850C-9A6A6429BC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14D77-CBF9-43EC-8007-AC457392C464}" type="datetime1">
              <a:rPr lang="ru-RU"/>
              <a:pPr>
                <a:defRPr/>
              </a:pPr>
              <a:t>03.03.2021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618DA-DBDA-41DF-8D48-94C856A325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D5CEB-2505-414A-8AE3-6A26371624AD}" type="datetime1">
              <a:rPr lang="ru-RU"/>
              <a:pPr>
                <a:defRPr/>
              </a:pPr>
              <a:t>03.03.2021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5CCE5-38C4-42FB-B8C4-021AA27EEA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6012-206E-4E12-B5D0-3FD4E14ED2C5}" type="datetime1">
              <a:rPr lang="ru-RU"/>
              <a:pPr>
                <a:defRPr/>
              </a:pPr>
              <a:t>03.03.2021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1B743-F8F2-4771-A28C-0105F4F023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BA76B-DBC9-4700-AAC5-0EFC77260FF7}" type="datetime1">
              <a:rPr lang="ru-RU"/>
              <a:pPr>
                <a:defRPr/>
              </a:pPr>
              <a:t>03.03.2021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0CD20-FFA4-48E8-A4B6-BE0EDCC5A8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2B4AE-6D08-448F-8CA4-42D60F0D0270}" type="datetime1">
              <a:rPr lang="ru-RU"/>
              <a:pPr>
                <a:defRPr/>
              </a:pPr>
              <a:t>03.03.2021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25401-CB08-472A-9FFA-BCEB1CBDCE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6ABC088-BFCC-456C-A4D8-0AC87B5D682C}" type="datetime1">
              <a:rPr lang="ru-RU"/>
              <a:pPr>
                <a:defRPr/>
              </a:pPr>
              <a:t>03.03.2021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3F86D7C-5955-430E-AF68-E92D6497A8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3" r:id="rId2"/>
    <p:sldLayoutId id="2147484132" r:id="rId3"/>
    <p:sldLayoutId id="2147484131" r:id="rId4"/>
    <p:sldLayoutId id="2147484130" r:id="rId5"/>
    <p:sldLayoutId id="2147484129" r:id="rId6"/>
    <p:sldLayoutId id="2147484128" r:id="rId7"/>
    <p:sldLayoutId id="2147484127" r:id="rId8"/>
    <p:sldLayoutId id="2147484126" r:id="rId9"/>
    <p:sldLayoutId id="2147484125" r:id="rId10"/>
    <p:sldLayoutId id="214748412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4113" y="2787650"/>
            <a:ext cx="5194300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10"/>
          <p:cNvSpPr txBox="1">
            <a:spLocks noChangeArrowheads="1"/>
          </p:cNvSpPr>
          <p:nvPr/>
        </p:nvSpPr>
        <p:spPr bwMode="auto">
          <a:xfrm>
            <a:off x="3924300" y="2895600"/>
            <a:ext cx="48212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село Старые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Казанчи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улица ПОЛЕВАЯ</a:t>
            </a:r>
            <a:endParaRPr lang="ru-RU" sz="24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995738" y="3759200"/>
            <a:ext cx="4752975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ППМИ-2021 «Текущий ремонт улицы Полевая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с.Старые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Казанчи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1" y="60969"/>
            <a:ext cx="9503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chemeClr val="accent1"/>
                </a:solidFill>
                <a:latin typeface="Arial" charset="0"/>
              </a:rPr>
              <a:t>Сельское поселение </a:t>
            </a:r>
            <a:r>
              <a:rPr lang="ru-RU" sz="1800" b="1" dirty="0" err="1">
                <a:solidFill>
                  <a:schemeClr val="accent1"/>
                </a:solidFill>
                <a:latin typeface="Arial" charset="0"/>
              </a:rPr>
              <a:t>Казанчинский</a:t>
            </a:r>
            <a:r>
              <a:rPr lang="ru-RU" sz="1800" b="1" dirty="0">
                <a:solidFill>
                  <a:schemeClr val="accent1"/>
                </a:solidFill>
                <a:latin typeface="Arial" charset="0"/>
              </a:rPr>
              <a:t> сельсовет </a:t>
            </a:r>
          </a:p>
          <a:p>
            <a:pPr algn="ctr">
              <a:defRPr/>
            </a:pPr>
            <a:r>
              <a:rPr lang="ru-RU" sz="1800" b="1" dirty="0">
                <a:solidFill>
                  <a:schemeClr val="accent1"/>
                </a:solidFill>
                <a:latin typeface="Arial" charset="0"/>
              </a:rPr>
              <a:t>Аскинского района Республики Башкортостан</a:t>
            </a:r>
          </a:p>
        </p:txBody>
      </p:sp>
      <p:pic>
        <p:nvPicPr>
          <p:cNvPr id="15366" name="Picture 2" descr="C:\Users\AdmAdm\Desktop\gerb_askin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1125"/>
            <a:ext cx="431800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" descr="C:\Users\User\Desktop\для фотогалерии\цветы лето сельсовет и парк 2018 г\DSC02328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857250"/>
            <a:ext cx="3143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BCFA6-FB5F-452B-99CA-79EDEA062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637183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 Голосуем за ППМИ – 2021!!!</a:t>
            </a:r>
            <a:endParaRPr lang="ru-RU" sz="2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9A7611-AEE7-4AB3-8B43-A832FCD6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8F419-9353-4016-AEF4-34EA63A681C6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72E0C5-DDC0-4435-8FAC-11E4DADB4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6"/>
          <a:stretch/>
        </p:blipFill>
        <p:spPr>
          <a:xfrm>
            <a:off x="323528" y="987574"/>
            <a:ext cx="4779512" cy="3394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D48412-F68C-4EB5-97F6-E88DE9D52BBE}"/>
              </a:ext>
            </a:extLst>
          </p:cNvPr>
          <p:cNvSpPr txBox="1"/>
          <p:nvPr/>
        </p:nvSpPr>
        <p:spPr>
          <a:xfrm>
            <a:off x="5364088" y="1070503"/>
            <a:ext cx="30243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Жители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ул.Полевая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с.Старые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Казанчи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 внесли предложение участвовать в проекте </a:t>
            </a:r>
          </a:p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ППМИ-2021 </a:t>
            </a:r>
          </a:p>
        </p:txBody>
      </p:sp>
    </p:spTree>
    <p:extLst>
      <p:ext uri="{BB962C8B-B14F-4D97-AF65-F5344CB8AC3E}">
        <p14:creationId xmlns:p14="http://schemas.microsoft.com/office/powerpoint/2010/main" val="242108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1B9CB-39AF-4D9C-963F-91F5BD946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75"/>
            <a:ext cx="8229600" cy="857250"/>
          </a:xfrm>
        </p:spPr>
        <p:txBody>
          <a:bodyPr/>
          <a:lstStyle/>
          <a:p>
            <a:r>
              <a:rPr lang="ba-RU" sz="2000" dirty="0">
                <a:solidFill>
                  <a:schemeClr val="accent1"/>
                </a:solidFill>
              </a:rPr>
              <a:t>Нам нужна хорошая дорога</a:t>
            </a:r>
            <a:r>
              <a:rPr lang="ru-RU" sz="2000" dirty="0">
                <a:solidFill>
                  <a:schemeClr val="accent1"/>
                </a:solidFill>
              </a:rPr>
              <a:t> – Голосуем за ППМИ – 2021!!!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13FD823-5168-4FF5-8F7C-C07669495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FA076E-E6B8-423E-8EF8-A17755EE64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57139"/>
            <a:ext cx="3857625" cy="35798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475127-54A6-492E-A2F4-2D3C0B0D2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57263"/>
            <a:ext cx="4258816" cy="354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15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C7370-4A66-4B69-BFD2-15CE9BF2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29135"/>
            <a:ext cx="8568952" cy="570407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Предварительное собрание граждан </a:t>
            </a:r>
            <a:r>
              <a:rPr lang="ru-RU" sz="2000" dirty="0" err="1">
                <a:solidFill>
                  <a:schemeClr val="accent1"/>
                </a:solidFill>
              </a:rPr>
              <a:t>с.Старые</a:t>
            </a:r>
            <a:r>
              <a:rPr lang="ru-RU" sz="2000" dirty="0">
                <a:solidFill>
                  <a:schemeClr val="accent1"/>
                </a:solidFill>
              </a:rPr>
              <a:t> </a:t>
            </a:r>
            <a:r>
              <a:rPr lang="ru-RU" sz="2000" dirty="0" err="1">
                <a:solidFill>
                  <a:schemeClr val="accent1"/>
                </a:solidFill>
              </a:rPr>
              <a:t>Казанчи</a:t>
            </a:r>
            <a:r>
              <a:rPr lang="ru-RU" sz="2000" dirty="0">
                <a:solidFill>
                  <a:schemeClr val="accent1"/>
                </a:solidFill>
              </a:rPr>
              <a:t>, </a:t>
            </a:r>
            <a:r>
              <a:rPr lang="ru-RU" sz="2000" dirty="0" err="1">
                <a:solidFill>
                  <a:schemeClr val="accent1"/>
                </a:solidFill>
              </a:rPr>
              <a:t>ул.Полевая</a:t>
            </a:r>
            <a:r>
              <a:rPr lang="ru-RU" sz="2000" dirty="0">
                <a:solidFill>
                  <a:schemeClr val="accent1"/>
                </a:solidFill>
              </a:rPr>
              <a:t>         27.08.2020 г.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4BABF91-0D56-40E7-90B2-79BCC9F1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7E2A84-021B-4CF4-943F-BE9395229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75606"/>
            <a:ext cx="3096344" cy="31967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7A5530-4D0D-4BAC-BE00-63AC730C5E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6000"/>
          <a:stretch/>
        </p:blipFill>
        <p:spPr>
          <a:xfrm>
            <a:off x="4788024" y="1275607"/>
            <a:ext cx="3312368" cy="320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47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7E6F1E-24CE-4AE9-93B3-50577A196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24" y="-92546"/>
            <a:ext cx="8229600" cy="85725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Предварительное собрание граждан 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ул. Полевая 14.10.2020 г.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70AA21B-2089-47DE-8ECF-063FEF49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FCD46E-067F-45C6-B9D3-3655644FA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31590"/>
            <a:ext cx="4643115" cy="39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10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D702A-B207-4500-8BA0-306BAD075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12" y="19844"/>
            <a:ext cx="8229600" cy="857250"/>
          </a:xfrm>
        </p:spPr>
        <p:txBody>
          <a:bodyPr/>
          <a:lstStyle/>
          <a:p>
            <a:r>
              <a:rPr lang="ru-RU" sz="1800" dirty="0">
                <a:solidFill>
                  <a:schemeClr val="accent1"/>
                </a:solidFill>
              </a:rPr>
              <a:t> Все единогласно проголосовали за ППМИ - 2021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9039F02-2E05-4B3E-AB66-5C89115F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C462DC-590D-4D2B-9EF2-FF71B728BA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24320"/>
            <a:ext cx="3813622" cy="378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96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D51D1-1906-4BB7-9581-5538E7185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10" y="101600"/>
            <a:ext cx="8229600" cy="857250"/>
          </a:xfrm>
        </p:spPr>
        <p:txBody>
          <a:bodyPr/>
          <a:lstStyle/>
          <a:p>
            <a:r>
              <a:rPr lang="ru-RU" sz="1800" dirty="0">
                <a:solidFill>
                  <a:schemeClr val="accent1"/>
                </a:solidFill>
              </a:rPr>
              <a:t>Заседание  актива сельского поселения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E0D041D-6CE1-4878-AD38-30880E75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4D90FD-E377-44A4-895E-F305EA62D7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41" y="1353628"/>
            <a:ext cx="3299527" cy="35151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1CC638-983C-4A32-9744-68F6C5FE1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53628"/>
            <a:ext cx="3594806" cy="349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67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6C8F3-A5E3-4424-A11C-221A348E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84" y="22225"/>
            <a:ext cx="8229600" cy="85725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Заседание  актива сельского поселения</a:t>
            </a:r>
            <a:endParaRPr lang="ru-RU" sz="20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F9723DF-596E-4873-B2E0-95891291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B7317C-166A-4BA5-BAA8-CC918D3C75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8" y="1347614"/>
            <a:ext cx="3738822" cy="35569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3A62AB-329F-4EFB-845D-FE47CF6F9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62" y="1343433"/>
            <a:ext cx="3887410" cy="356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60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5CBEF-7BAE-431F-999C-637EB7822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12" y="-89123"/>
            <a:ext cx="8229600" cy="85725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Предварительное собрание жителей улицы Полевой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совместно с общественной организацией «</a:t>
            </a:r>
            <a:r>
              <a:rPr lang="ru-RU" sz="2000" dirty="0" err="1">
                <a:solidFill>
                  <a:schemeClr val="accent1"/>
                </a:solidFill>
              </a:rPr>
              <a:t>Агинэйзэр</a:t>
            </a:r>
            <a:r>
              <a:rPr lang="ru-RU" sz="2000" dirty="0">
                <a:solidFill>
                  <a:schemeClr val="accent1"/>
                </a:solidFill>
              </a:rPr>
              <a:t>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D07CFE4-E8E9-4773-8817-A7DF24413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8BFE29-BE28-4AD3-9321-D58871DDD8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75606"/>
            <a:ext cx="525658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65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A72347-E66F-4019-9C1B-770E0B4F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82" y="45205"/>
            <a:ext cx="8229600" cy="857250"/>
          </a:xfrm>
        </p:spPr>
        <p:txBody>
          <a:bodyPr/>
          <a:lstStyle/>
          <a:p>
            <a:r>
              <a:rPr lang="ru-RU" sz="2800" dirty="0">
                <a:solidFill>
                  <a:schemeClr val="accent1"/>
                </a:solidFill>
              </a:rPr>
              <a:t>Итоговое собрание 26.01.2021г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CC55CE7-4BDD-4450-9CC8-67AF8BFF1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1BF1D5-C455-4506-A712-325864ADA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9" y="1161213"/>
            <a:ext cx="3435172" cy="31534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867330-19FF-4865-9B09-BA3DC0453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38" y="1154668"/>
            <a:ext cx="3533781" cy="316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10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85E11-50BF-4A6D-9974-23CF21611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74" y="22359"/>
            <a:ext cx="8229600" cy="85725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Выступили: Зарипова М.Г., Исламова Г.К.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B1B7629-AA20-4079-9E3D-C4066DF29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05DECA-2334-4135-A852-0B6E1092F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07421"/>
            <a:ext cx="3080043" cy="29388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4ECAF2-0F81-4058-9F69-9AACEAB02E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94855"/>
            <a:ext cx="3312368" cy="29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72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39F77-3268-46F2-9B00-7F35C6CE3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496" y="183801"/>
            <a:ext cx="5770984" cy="601144"/>
          </a:xfrm>
        </p:spPr>
        <p:txBody>
          <a:bodyPr/>
          <a:lstStyle/>
          <a:p>
            <a:r>
              <a:rPr lang="ru-RU" sz="2400" dirty="0">
                <a:solidFill>
                  <a:schemeClr val="accent1"/>
                </a:solidFill>
              </a:rPr>
              <a:t>Наше село с высоты птичьего полета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C15A810-B013-4033-BF3A-17679BF32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803098-9322-4B0F-B66F-5DA67B478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80" y="922263"/>
            <a:ext cx="5770984" cy="37076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3DA494-E68E-43C2-A052-B7AE149C2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6" r="6668" b="16667"/>
          <a:stretch/>
        </p:blipFill>
        <p:spPr>
          <a:xfrm>
            <a:off x="282352" y="1347614"/>
            <a:ext cx="259228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9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A176D3-DA20-44C2-A3D0-66E953D4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167"/>
            <a:ext cx="8229600" cy="85725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Инициативная группа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9F8E267-C90C-47BB-8464-8197B802B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513649-2D9C-41EF-B2BC-6EF7166B6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83577"/>
            <a:ext cx="5544616" cy="329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64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FF16F7-BC15-422D-91AD-5874A6C6B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81B743-F8F2-4771-A28C-0105F4F023A1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9C81A9-6DCC-468D-82D5-0BE1CBEDFB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654" y="973908"/>
            <a:ext cx="3483311" cy="35954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07E0B2-02C8-459B-AAB9-640218B78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76794" y="1029990"/>
            <a:ext cx="3152812" cy="348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34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7A20FEF-269F-4C34-9C1E-24BA96912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2585BF-5122-4FF4-9891-D680A10B0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76" y="1110516"/>
            <a:ext cx="3813622" cy="33083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453195-5595-4560-B388-21D2DF4E8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88" y="1110517"/>
            <a:ext cx="3576933" cy="330832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DBC3A6F-D515-4063-B322-EB119B5F2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04" y="93886"/>
            <a:ext cx="8229600" cy="85725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Акция к году здоровья и поддержки ППМИ-2021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 жителей улицы Полевой</a:t>
            </a:r>
            <a:br>
              <a:rPr lang="ru-RU" sz="105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62143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0CBB2E5-F025-4C42-89FC-6A8F3D5DA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81B743-F8F2-4771-A28C-0105F4F023A1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FB3ABD-3154-464E-9388-20B345693E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6" y="1059582"/>
            <a:ext cx="3501056" cy="3326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AFE670-B079-40CF-AF1E-6881C5CF2E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3025" y="1038597"/>
            <a:ext cx="3315068" cy="33570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D67D55-A72E-408D-8300-7A58C90ED81B}"/>
              </a:ext>
            </a:extLst>
          </p:cNvPr>
          <p:cNvSpPr txBox="1"/>
          <p:nvPr/>
        </p:nvSpPr>
        <p:spPr>
          <a:xfrm>
            <a:off x="273744" y="19050"/>
            <a:ext cx="8856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/>
                </a:solidFill>
              </a:rPr>
              <a:t>Акция к году здоровья и поддержки ППМИ-2021</a:t>
            </a:r>
          </a:p>
          <a:p>
            <a:pPr algn="ctr"/>
            <a:r>
              <a:rPr lang="ru-RU" sz="2000" dirty="0">
                <a:solidFill>
                  <a:schemeClr val="accent1"/>
                </a:solidFill>
              </a:rPr>
              <a:t> жителей улицы Полевой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299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5DB66-0AF3-4DA6-BF37-A21EBD0E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036"/>
            <a:ext cx="8229600" cy="85725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Праздник улицы Полевой «Умеем работать, умеем и праздновать!»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EC5F8-DE79-488E-9C40-B2FF83D3B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84A6CF-3664-4AF9-B74D-F5B8065F9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07" y="1077435"/>
            <a:ext cx="3452478" cy="29763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641DD2-527B-427F-BD8F-2630B00C8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372" y="1075044"/>
            <a:ext cx="3391420" cy="297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37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65F249-138A-40E5-B89B-7E0752DD7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1600"/>
            <a:ext cx="8229600" cy="691356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Праздник улицы Полевой «Умеем работать, умеем и праздновать!»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3F811AF-AD2E-4F5C-85F7-E6E924DC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92E4DC-7998-40DE-87B8-C9F4600CA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31590"/>
            <a:ext cx="3096344" cy="30937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5F276A-D546-4926-9D37-CD72D92074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 r="8899"/>
          <a:stretch/>
        </p:blipFill>
        <p:spPr>
          <a:xfrm>
            <a:off x="4788024" y="1131590"/>
            <a:ext cx="3168352" cy="309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01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AB06D-C7B9-4B14-BF6B-A7EEECD7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834"/>
            <a:ext cx="8229600" cy="85725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Праздник улицы Полевой «Умеем работать, умеем и праздновать!»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58090C0-6F75-4259-BCB5-76E9CD75B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71A738-AFC8-4956-AAA0-EA17265C6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72" y="1059582"/>
            <a:ext cx="4104456" cy="311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38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56E9C-01D3-42B4-ABC8-7C592E836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678"/>
            <a:ext cx="8229600" cy="85725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Праздник улицы Полевой «Умеем работать, умеем и праздновать!»</a:t>
            </a:r>
            <a:endParaRPr lang="ru-RU" sz="20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4AF00B2-5A1D-4CF4-8B90-16832D10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C79AAC-B4F9-4ED0-8FFE-7C184684E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4647"/>
            <a:ext cx="2520280" cy="31131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E62981-F270-464A-BE47-0746BFECF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975443"/>
            <a:ext cx="2376264" cy="31223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71DBB9-7045-4113-A8B4-C153FE954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75444"/>
            <a:ext cx="2133600" cy="31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23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97FDD-259C-4D0E-A7B9-9A78C2BFA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1470"/>
            <a:ext cx="8229600" cy="85725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Труженики тыла </a:t>
            </a:r>
            <a:r>
              <a:rPr lang="ru-RU" sz="2000" dirty="0" err="1">
                <a:solidFill>
                  <a:schemeClr val="accent1"/>
                </a:solidFill>
              </a:rPr>
              <a:t>Ахматшина</a:t>
            </a:r>
            <a:r>
              <a:rPr lang="ru-RU" sz="2000" dirty="0">
                <a:solidFill>
                  <a:schemeClr val="accent1"/>
                </a:solidFill>
              </a:rPr>
              <a:t> Ф.Ш. и Ахатова Р.А.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75FAA5-87B7-4D3F-A4C4-4C923F503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944C40-C2F7-4125-8C12-D4FDA7E82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6251"/>
          <a:stretch/>
        </p:blipFill>
        <p:spPr>
          <a:xfrm>
            <a:off x="755576" y="1131590"/>
            <a:ext cx="3384376" cy="29796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73DE18-BF8F-41BB-81DF-143CFEACE2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3393" y="889445"/>
            <a:ext cx="2979607" cy="346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79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F89A59-789A-4273-B5DD-9EEB6E56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01600"/>
            <a:ext cx="8229600" cy="597942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Семья </a:t>
            </a:r>
            <a:r>
              <a:rPr lang="ru-RU" sz="2000" dirty="0" err="1">
                <a:solidFill>
                  <a:schemeClr val="accent1"/>
                </a:solidFill>
              </a:rPr>
              <a:t>Гафурьяновых</a:t>
            </a:r>
            <a:r>
              <a:rPr lang="ru-RU" sz="2000" dirty="0">
                <a:solidFill>
                  <a:schemeClr val="accent1"/>
                </a:solidFill>
              </a:rPr>
              <a:t> </a:t>
            </a:r>
            <a:r>
              <a:rPr lang="ru-RU" sz="2000" dirty="0" err="1">
                <a:solidFill>
                  <a:schemeClr val="accent1"/>
                </a:solidFill>
              </a:rPr>
              <a:t>Зульфакара</a:t>
            </a:r>
            <a:r>
              <a:rPr lang="ru-RU" sz="2000" dirty="0">
                <a:solidFill>
                  <a:schemeClr val="accent1"/>
                </a:solidFill>
              </a:rPr>
              <a:t> и </a:t>
            </a:r>
            <a:r>
              <a:rPr lang="ru-RU" sz="2000" dirty="0" err="1">
                <a:solidFill>
                  <a:schemeClr val="accent1"/>
                </a:solidFill>
              </a:rPr>
              <a:t>Мамдуны</a:t>
            </a:r>
            <a:r>
              <a:rPr lang="ru-RU" sz="2000" dirty="0">
                <a:solidFill>
                  <a:schemeClr val="accent1"/>
                </a:solidFill>
              </a:rPr>
              <a:t>,   награжденные медалью «За любовь и верность»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78704D7-D297-4310-B4AB-27E28B27B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4004F1-2A57-4AF6-94CD-9AE3D291F2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59582"/>
            <a:ext cx="2825746" cy="31714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208BE2-5FBC-4924-8B02-DA608D161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02" y="1067717"/>
            <a:ext cx="3111596" cy="317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81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204FACB-D749-4DDE-B1A8-6DC62C19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81B743-F8F2-4771-A28C-0105F4F023A1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09F636-E9FC-4680-B08A-5B5E54C815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9626"/>
            <a:ext cx="3672408" cy="36518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24C93F-D792-475B-A2F7-E9CB7DC62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94037"/>
            <a:ext cx="3986572" cy="3616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ECE1CC-06B0-4F35-AC44-21BADE038205}"/>
              </a:ext>
            </a:extLst>
          </p:cNvPr>
          <p:cNvSpPr txBox="1"/>
          <p:nvPr/>
        </p:nvSpPr>
        <p:spPr>
          <a:xfrm>
            <a:off x="2141984" y="26749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/>
                </a:solidFill>
              </a:rPr>
              <a:t>Красота природы нашего села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831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8ACF8-2951-43E3-9342-C1A0C1D3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76" y="-92546"/>
            <a:ext cx="8147248" cy="848672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Презентация книги нашего </a:t>
            </a:r>
            <a:r>
              <a:rPr lang="ru-RU" sz="2000" dirty="0" err="1">
                <a:solidFill>
                  <a:schemeClr val="accent1"/>
                </a:solidFill>
              </a:rPr>
              <a:t>Мамдуны</a:t>
            </a:r>
            <a:r>
              <a:rPr lang="ru-RU" sz="2000" dirty="0">
                <a:solidFill>
                  <a:schemeClr val="accent1"/>
                </a:solidFill>
              </a:rPr>
              <a:t> </a:t>
            </a:r>
            <a:r>
              <a:rPr lang="ru-RU" sz="2000" dirty="0" err="1">
                <a:solidFill>
                  <a:schemeClr val="accent1"/>
                </a:solidFill>
              </a:rPr>
              <a:t>агинэй</a:t>
            </a:r>
            <a:r>
              <a:rPr lang="ru-RU" sz="2000" dirty="0">
                <a:solidFill>
                  <a:schemeClr val="accent1"/>
                </a:solidFill>
              </a:rPr>
              <a:t> активного участника всех мероприятий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82BE089-8833-4E7A-8837-2E4783474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95B329-E7EB-4137-9B21-64DCA0DE7B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03599"/>
            <a:ext cx="3634407" cy="32362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B2D7C4-CB44-4CFF-A1B3-AD3252947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843" y="1203599"/>
            <a:ext cx="3204218" cy="323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0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D9CB7-4E9D-4BD7-8BF6-6E3A7317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5" y="0"/>
            <a:ext cx="8229600" cy="85725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Умельцы улицы Полевой: Хайдаршины </a:t>
            </a:r>
            <a:r>
              <a:rPr lang="ru-RU" sz="2000" dirty="0" err="1">
                <a:solidFill>
                  <a:schemeClr val="accent1"/>
                </a:solidFill>
              </a:rPr>
              <a:t>Рафиз</a:t>
            </a:r>
            <a:r>
              <a:rPr lang="ru-RU" sz="2000" dirty="0">
                <a:solidFill>
                  <a:schemeClr val="accent1"/>
                </a:solidFill>
              </a:rPr>
              <a:t> и Разида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77D74F5-E211-46BD-BA7C-6F706A5BE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ACEB65-8228-40F0-90B6-14607A5C9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63625"/>
            <a:ext cx="3355056" cy="33688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9CA10D-9320-42C8-9B99-9A4FBD9D6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87" y="1063626"/>
            <a:ext cx="3355055" cy="336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599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A09AD6-F6FD-4E23-8093-310D432FD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Урожай  с их усадьбы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88F5419-4119-49A3-A0F7-5B0572387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31BC21-207B-42AE-91C3-65B1D3317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00944"/>
            <a:ext cx="3220870" cy="30923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A53377-9868-4719-A8D8-CE3200928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96" y="1200944"/>
            <a:ext cx="3220871" cy="30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66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570DF4-83F1-4080-BD88-993EB0090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ru-RU" sz="1800" dirty="0">
                <a:solidFill>
                  <a:schemeClr val="accent1"/>
                </a:solidFill>
              </a:rPr>
              <a:t>Богатство осени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46780AC-4BA8-4703-BD87-3068FFC4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8975E7-3DD9-4EE0-BD8C-3BBEF0EE3E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4" y="1132085"/>
            <a:ext cx="2310218" cy="28348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9D0BFD-174D-4561-A5AD-38DA44940A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25220"/>
            <a:ext cx="2232248" cy="28552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58651E-81DC-45C4-845B-975DED8F6D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07706"/>
            <a:ext cx="2939367" cy="287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09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D59F7-9DB6-4081-9B2C-D1CBE960F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Гайсины Ильшат и Лилия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DED7174-24FB-4447-A29E-3FFA0E6CB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C1E5AE-F69E-4B5C-8939-B76414D1D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44" y="1140525"/>
            <a:ext cx="3437552" cy="3254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A84FF1-2C09-4903-9589-058252A47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63" y="1140525"/>
            <a:ext cx="3209474" cy="325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95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3B56E94-4AA5-42AE-88BA-0953965C6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81B743-F8F2-4771-A28C-0105F4F023A1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C2163D-2F86-45FE-B196-0C5D6E79C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75606"/>
            <a:ext cx="2798998" cy="32267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57E207-608C-4857-988A-FC3555E0B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61" y="1275606"/>
            <a:ext cx="3111477" cy="323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6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DAC9F-AFFC-458A-9011-E201E3A87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0" y="0"/>
            <a:ext cx="8229600" cy="857250"/>
          </a:xfrm>
        </p:spPr>
        <p:txBody>
          <a:bodyPr/>
          <a:lstStyle/>
          <a:p>
            <a:r>
              <a:rPr lang="ru-RU" sz="2000" dirty="0" err="1">
                <a:solidFill>
                  <a:schemeClr val="accent1"/>
                </a:solidFill>
              </a:rPr>
              <a:t>Гафурьяновы</a:t>
            </a:r>
            <a:r>
              <a:rPr lang="ru-RU" sz="2000" dirty="0">
                <a:solidFill>
                  <a:schemeClr val="accent1"/>
                </a:solidFill>
              </a:rPr>
              <a:t> Айдар и </a:t>
            </a:r>
            <a:r>
              <a:rPr lang="ru-RU" sz="2000" dirty="0" err="1">
                <a:solidFill>
                  <a:schemeClr val="accent1"/>
                </a:solidFill>
              </a:rPr>
              <a:t>Ляйсян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497E430-A208-4EAD-ABEC-27D108C6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4F2F7E-CA08-42D6-BA2C-E231A5FE97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10593"/>
            <a:ext cx="3306258" cy="30733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9DF06F-C07A-47FE-A09C-FA2903F3D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10593"/>
            <a:ext cx="3257375" cy="307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32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8B8EE-0E6E-4E24-ADE8-15A40224F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284" y="49606"/>
            <a:ext cx="8229600" cy="85725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Урожай с огорода  </a:t>
            </a:r>
            <a:r>
              <a:rPr lang="ru-RU" sz="2000" dirty="0" err="1">
                <a:solidFill>
                  <a:schemeClr val="accent1"/>
                </a:solidFill>
              </a:rPr>
              <a:t>Гафурьяновых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C79F357-1BB4-4B84-9AD1-F9FD0469B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4A5F28-DD32-40C9-92C1-64E002DB6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640671"/>
            <a:ext cx="3676740" cy="29473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0AA87E-E347-49C5-80DF-DA400D9CC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14046"/>
            <a:ext cx="3857625" cy="33739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05A954-666E-4C8F-B1BE-C37C242B43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40" y="1588163"/>
            <a:ext cx="2104141" cy="299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18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17B48-27EF-4354-A914-EA7023F54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1113"/>
            <a:ext cx="8229600" cy="85725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Семья </a:t>
            </a:r>
            <a:r>
              <a:rPr lang="ru-RU" sz="2000" dirty="0" err="1">
                <a:solidFill>
                  <a:schemeClr val="accent1"/>
                </a:solidFill>
              </a:rPr>
              <a:t>Муфтахтдиновых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17DCAE6-1F31-4A36-9E53-B5C8823A4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11306D-6F0D-4A79-9E41-81152442A6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0336" y="1179321"/>
            <a:ext cx="3595563" cy="37881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827117-0652-426A-8B28-A20A95211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163" y="1232012"/>
            <a:ext cx="3595561" cy="368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278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84F277D-AB2A-4D6F-9FDB-1A6A5493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D7C56-1936-4EF1-AF14-D89AC4D0B0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69850"/>
            <a:ext cx="8229600" cy="85725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Яблоневый сад </a:t>
            </a:r>
            <a:r>
              <a:rPr lang="ru-RU" sz="2000" dirty="0" err="1">
                <a:solidFill>
                  <a:schemeClr val="accent1"/>
                </a:solidFill>
              </a:rPr>
              <a:t>Муфтахтдиновых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7EA1AC-8CEE-4D5B-9816-AD9DE1397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1302" y="1090282"/>
            <a:ext cx="3385314" cy="37559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90BE64-6B39-4C68-853E-FBEC9C9A68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376" y="1234431"/>
            <a:ext cx="3384374" cy="346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49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A39CD32-7690-4A4D-8B04-EE98E8940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81B743-F8F2-4771-A28C-0105F4F023A1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74A929-F4A0-4C72-B3E0-E53F30C33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18557"/>
            <a:ext cx="3339794" cy="33063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1D74D2-0280-4929-ABEE-D7C7291471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8" y="916771"/>
            <a:ext cx="3051762" cy="33063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2ECA69-E5A8-40D3-89C2-22DB17C1D929}"/>
              </a:ext>
            </a:extLst>
          </p:cNvPr>
          <p:cNvSpPr txBox="1"/>
          <p:nvPr/>
        </p:nvSpPr>
        <p:spPr>
          <a:xfrm>
            <a:off x="2286000" y="26749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/>
                </a:solidFill>
              </a:rPr>
              <a:t>Красота природы нашего села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440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6503D-D230-4FC2-87E1-E0B90C59C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Флэшмоб « Мы поддерживаем ППМИ-2021: Ремонт дороги улицы Полевая села Старые </a:t>
            </a:r>
            <a:r>
              <a:rPr lang="ru-RU" sz="2000" dirty="0" err="1">
                <a:solidFill>
                  <a:schemeClr val="accent1"/>
                </a:solidFill>
              </a:rPr>
              <a:t>Казанчи</a:t>
            </a:r>
            <a:r>
              <a:rPr lang="ru-RU" sz="2000" dirty="0">
                <a:solidFill>
                  <a:schemeClr val="accent1"/>
                </a:solidFill>
              </a:rPr>
              <a:t>»</a:t>
            </a:r>
            <a:endParaRPr lang="ru-RU" sz="2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F7E33F2-C5EC-485C-8EFE-675B34689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77576"/>
            <a:ext cx="4525433" cy="3394075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AA9C86-F21B-48B3-A0FF-B9A473C8B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8F419-9353-4016-AEF4-34EA63A681C6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702017-0C12-455D-A781-F277225D02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" b="15959"/>
          <a:stretch/>
        </p:blipFill>
        <p:spPr>
          <a:xfrm>
            <a:off x="5148064" y="1063624"/>
            <a:ext cx="3157184" cy="34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617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4BF48-1998-46D5-B849-3C5B1F9F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Конкурс рисунков детей: « Мы поддерживаем ППМИ-2021: Ремонт дороги улицы Полевая села Старые </a:t>
            </a:r>
            <a:r>
              <a:rPr lang="ru-RU" sz="2000" dirty="0" err="1">
                <a:solidFill>
                  <a:schemeClr val="accent1"/>
                </a:solidFill>
              </a:rPr>
              <a:t>Казанчи</a:t>
            </a:r>
            <a:r>
              <a:rPr lang="ru-RU" sz="2000" dirty="0">
                <a:solidFill>
                  <a:schemeClr val="accent1"/>
                </a:solidFill>
              </a:rPr>
              <a:t>»</a:t>
            </a:r>
            <a:endParaRPr lang="ru-RU" sz="2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E28057C-CA18-40BE-91CE-2C528CE02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9" y="1218503"/>
            <a:ext cx="4525433" cy="3394075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9DD917-9FD9-4939-BE06-A148977FF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8F419-9353-4016-AEF4-34EA63A681C6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462F80-58BD-4FFA-A34F-E531D4AC3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67" y="1204827"/>
            <a:ext cx="4525433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27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7534F-892B-4715-9077-382761BF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709191"/>
          </a:xfrm>
        </p:spPr>
        <p:txBody>
          <a:bodyPr/>
          <a:lstStyle/>
          <a:p>
            <a:r>
              <a:rPr lang="ba-RU" sz="2000" dirty="0">
                <a:solidFill>
                  <a:schemeClr val="accent1"/>
                </a:solidFill>
              </a:rPr>
              <a:t>Нам нужна хорошая дорога</a:t>
            </a:r>
            <a:r>
              <a:rPr lang="ru-RU" sz="2000" dirty="0">
                <a:solidFill>
                  <a:schemeClr val="accent1"/>
                </a:solidFill>
              </a:rPr>
              <a:t> – Голосуем за ППМИ – 2021!!!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BE5F21D-E494-4B07-9799-B8F76577A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726" y="1079514"/>
            <a:ext cx="3394075" cy="3384376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CD419A-B019-401C-9EEF-6C520B636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8F419-9353-4016-AEF4-34EA63A681C6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35C2AB-180E-47B1-9C75-AF7D17E788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r="13013"/>
          <a:stretch/>
        </p:blipFill>
        <p:spPr>
          <a:xfrm rot="5400000">
            <a:off x="4393430" y="842890"/>
            <a:ext cx="3394076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68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7ADAC09-5CB3-42AE-A7B4-427C855FF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81B743-F8F2-4771-A28C-0105F4F023A1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9328F3-C237-4208-8386-2937C4148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88032"/>
            <a:ext cx="8208912" cy="4855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88226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830307C-D378-476C-BF08-6DF04B7F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81B743-F8F2-4771-A28C-0105F4F023A1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5393AB2C-69A8-4579-BAE3-012A61AB5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88640" y="2345534"/>
            <a:ext cx="115212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443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88776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633164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177552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721940" algn="l" defTabSz="1088776" rtl="0" eaLnBrk="1" latinLnBrk="0" hangingPunct="1"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3266328" algn="l" defTabSz="1088776" rtl="0" eaLnBrk="1" latinLnBrk="0" hangingPunct="1"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810716" algn="l" defTabSz="1088776" rtl="0" eaLnBrk="1" latinLnBrk="0" hangingPunct="1"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4355104" algn="l" defTabSz="1088776" rtl="0" eaLnBrk="1" latinLnBrk="0" hangingPunct="1"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24275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DB1E3-7D1E-4AC1-ABE3-196877EE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637183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Социальные объекты</a:t>
            </a:r>
            <a:endParaRPr lang="ru-RU" sz="2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87711D6-4A2F-4A49-B0F8-C2C05CB31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8" y="1362894"/>
            <a:ext cx="4248472" cy="3394075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168833-CDCA-47A7-A190-BED2F6C1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8F419-9353-4016-AEF4-34EA63A681C6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7" name="Picture 2" descr="C:\Users\User\Desktop\для фотогалерии\цветы лето сельсовет и парк 2018 г\DSC02328 - копия.JPG">
            <a:extLst>
              <a:ext uri="{FF2B5EF4-FFF2-40B4-BE49-F238E27FC236}">
                <a16:creationId xmlns:a16="http://schemas.microsoft.com/office/drawing/2014/main" id="{1F463110-CD74-4C93-BE2A-1B107C545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6455" y="1386880"/>
            <a:ext cx="4128457" cy="336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1120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3003A10-3769-4F8E-9F83-CB71D53D7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195483"/>
            <a:ext cx="5122912" cy="533637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Социальные объекты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5FE04D0-8231-444D-8F32-B699DF23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81B743-F8F2-4771-A28C-0105F4F023A1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77123-9232-476D-95B3-DB226AFA3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130" y="1146994"/>
            <a:ext cx="3744416" cy="38576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3C4EE9-E511-453B-A789-E71079A0E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0109" y="2231789"/>
            <a:ext cx="2736305" cy="26961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3CC360-08ED-48E7-9005-A2C7E8B44F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7" r="43613"/>
          <a:stretch/>
        </p:blipFill>
        <p:spPr>
          <a:xfrm>
            <a:off x="4355977" y="1176327"/>
            <a:ext cx="2170744" cy="218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75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FA736A0-8E6F-469C-AAC6-F87F59BAA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81B743-F8F2-4771-A28C-0105F4F023A1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118951-3773-4D60-84CA-A6CEB152A2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2"/>
          <a:stretch/>
        </p:blipFill>
        <p:spPr>
          <a:xfrm>
            <a:off x="3442730" y="1366034"/>
            <a:ext cx="2258539" cy="24114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4F60F7-D2C4-4F64-8974-EE4ADA8F9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711" y="1370226"/>
            <a:ext cx="2692577" cy="2411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8E3FFC-B478-4867-A77E-15CE30192265}"/>
              </a:ext>
            </a:extLst>
          </p:cNvPr>
          <p:cNvSpPr txBox="1"/>
          <p:nvPr/>
        </p:nvSpPr>
        <p:spPr>
          <a:xfrm>
            <a:off x="3077453" y="26749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Мечеть «Нурулла»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3C6FE8-A5FC-428D-B625-711809D24C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/>
          <a:stretch/>
        </p:blipFill>
        <p:spPr>
          <a:xfrm>
            <a:off x="611560" y="1059581"/>
            <a:ext cx="233914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46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C2239-9C95-47A8-B49F-6E83AC52D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500261"/>
          </a:xfrm>
        </p:spPr>
        <p:txBody>
          <a:bodyPr/>
          <a:lstStyle/>
          <a:p>
            <a:r>
              <a:rPr lang="ru-RU" sz="2800" dirty="0">
                <a:solidFill>
                  <a:schemeClr val="accent1"/>
                </a:solidFill>
              </a:rPr>
              <a:t> </a:t>
            </a:r>
            <a:r>
              <a:rPr lang="ru-RU" sz="2000" dirty="0">
                <a:solidFill>
                  <a:schemeClr val="accent1"/>
                </a:solidFill>
              </a:rPr>
              <a:t>Парк Победы </a:t>
            </a:r>
            <a:r>
              <a:rPr lang="ru-RU" sz="2000" dirty="0" err="1">
                <a:solidFill>
                  <a:schemeClr val="accent1"/>
                </a:solidFill>
              </a:rPr>
              <a:t>с.Старые</a:t>
            </a:r>
            <a:r>
              <a:rPr lang="ru-RU" sz="2000" dirty="0">
                <a:solidFill>
                  <a:schemeClr val="accent1"/>
                </a:solidFill>
              </a:rPr>
              <a:t> </a:t>
            </a:r>
            <a:r>
              <a:rPr lang="ru-RU" sz="2000" dirty="0" err="1">
                <a:solidFill>
                  <a:schemeClr val="accent1"/>
                </a:solidFill>
              </a:rPr>
              <a:t>Казанчи</a:t>
            </a:r>
            <a:endParaRPr lang="ru-RU" sz="20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D7B3D59-8B70-422F-BF62-613B32B0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5CCE5-38C4-42FB-B8C4-021AA27EEAB8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41D7E3-B5B4-4CF7-8543-02835F641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11151" b="16401"/>
          <a:stretch/>
        </p:blipFill>
        <p:spPr>
          <a:xfrm>
            <a:off x="3623176" y="706636"/>
            <a:ext cx="5400600" cy="42999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E578A9-B56A-4D42-A019-D5C21D1EA8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b="13083"/>
          <a:stretch/>
        </p:blipFill>
        <p:spPr>
          <a:xfrm>
            <a:off x="120224" y="756196"/>
            <a:ext cx="3371656" cy="420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7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85833-4013-41D1-9C48-0743F7597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3585344"/>
            <a:ext cx="5486400" cy="425054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«НАМ НУЖНА ХОРОШАЯ ДОРОГА»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DD4F28-4BAE-4461-95A6-F9477CB41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Жители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ул.Полевая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с.Старые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Казанчи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 внесли предложение участвовать в проекте ППМИ-2021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783028-768B-4786-93FE-9A130DB9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25401-CB08-472A-9FFA-BCEB1CBDCE51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9F85533-69E5-4D3B-9950-58B1B70680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6"/>
          <a:stretch/>
        </p:blipFill>
        <p:spPr>
          <a:xfrm>
            <a:off x="2339752" y="930074"/>
            <a:ext cx="3537520" cy="251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34717"/>
      </p:ext>
    </p:extLst>
  </p:cSld>
  <p:clrMapOvr>
    <a:masterClrMapping/>
  </p:clrMapOvr>
</p:sld>
</file>

<file path=ppt/theme/theme1.xml><?xml version="1.0" encoding="utf-8"?>
<a:theme xmlns:a="http://schemas.openxmlformats.org/drawingml/2006/main" name="1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Zased_W_</Template>
  <TotalTime>7501</TotalTime>
  <Words>398</Words>
  <Application>Microsoft Office PowerPoint</Application>
  <PresentationFormat>Экран (16:9)</PresentationFormat>
  <Paragraphs>92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Arial Black</vt:lpstr>
      <vt:lpstr>Calibri</vt:lpstr>
      <vt:lpstr>Verdana</vt:lpstr>
      <vt:lpstr>1_Zased_W_</vt:lpstr>
      <vt:lpstr>Презентация PowerPoint</vt:lpstr>
      <vt:lpstr>Наше село с высоты птичьего полета</vt:lpstr>
      <vt:lpstr>Презентация PowerPoint</vt:lpstr>
      <vt:lpstr>Презентация PowerPoint</vt:lpstr>
      <vt:lpstr>Социальные объекты</vt:lpstr>
      <vt:lpstr>Социальные объекты</vt:lpstr>
      <vt:lpstr>Презентация PowerPoint</vt:lpstr>
      <vt:lpstr> Парк Победы с.Старые Казанчи</vt:lpstr>
      <vt:lpstr>«НАМ НУЖНА ХОРОШАЯ ДОРОГА»</vt:lpstr>
      <vt:lpstr> Голосуем за ППМИ – 2021!!!</vt:lpstr>
      <vt:lpstr>Нам нужна хорошая дорога – Голосуем за ППМИ – 2021!!!</vt:lpstr>
      <vt:lpstr>Предварительное собрание граждан с.Старые Казанчи, ул.Полевая         27.08.2020 г.</vt:lpstr>
      <vt:lpstr>Предварительное собрание граждан  ул. Полевая 14.10.2020 г.</vt:lpstr>
      <vt:lpstr> Все единогласно проголосовали за ППМИ - 2021</vt:lpstr>
      <vt:lpstr>Заседание  актива сельского поселения</vt:lpstr>
      <vt:lpstr>Заседание  актива сельского поселения</vt:lpstr>
      <vt:lpstr>Предварительное собрание жителей улицы Полевой совместно с общественной организацией «Агинэйзэр»</vt:lpstr>
      <vt:lpstr>Итоговое собрание 26.01.2021г</vt:lpstr>
      <vt:lpstr>Выступили: Зарипова М.Г., Исламова Г.К.</vt:lpstr>
      <vt:lpstr>Инициативная группа</vt:lpstr>
      <vt:lpstr>Презентация PowerPoint</vt:lpstr>
      <vt:lpstr>Акция к году здоровья и поддержки ППМИ-2021  жителей улицы Полевой </vt:lpstr>
      <vt:lpstr>Презентация PowerPoint</vt:lpstr>
      <vt:lpstr>Праздник улицы Полевой «Умеем работать, умеем и праздновать!»</vt:lpstr>
      <vt:lpstr>Праздник улицы Полевой «Умеем работать, умеем и праздновать!»</vt:lpstr>
      <vt:lpstr>Праздник улицы Полевой «Умеем работать, умеем и праздновать!»</vt:lpstr>
      <vt:lpstr>Праздник улицы Полевой «Умеем работать, умеем и праздновать!»</vt:lpstr>
      <vt:lpstr>Труженики тыла Ахматшина Ф.Ш. и Ахатова Р.А.</vt:lpstr>
      <vt:lpstr>Семья Гафурьяновых Зульфакара и Мамдуны,   награжденные медалью «За любовь и верность»</vt:lpstr>
      <vt:lpstr>Презентация книги нашего Мамдуны агинэй активного участника всех мероприятий</vt:lpstr>
      <vt:lpstr>Умельцы улицы Полевой: Хайдаршины Рафиз и Разида</vt:lpstr>
      <vt:lpstr>Урожай  с их усадьбы</vt:lpstr>
      <vt:lpstr>Богатство осени</vt:lpstr>
      <vt:lpstr>Гайсины Ильшат и Лилия</vt:lpstr>
      <vt:lpstr>Презентация PowerPoint</vt:lpstr>
      <vt:lpstr>Гафурьяновы Айдар и Ляйсян</vt:lpstr>
      <vt:lpstr>Урожай с огорода  Гафурьяновых</vt:lpstr>
      <vt:lpstr>Семья Муфтахтдиновых</vt:lpstr>
      <vt:lpstr>Яблоневый сад Муфтахтдиновых</vt:lpstr>
      <vt:lpstr>Флэшмоб « Мы поддерживаем ППМИ-2021: Ремонт дороги улицы Полевая села Старые Казанчи»</vt:lpstr>
      <vt:lpstr>Конкурс рисунков детей: « Мы поддерживаем ППМИ-2021: Ремонт дороги улицы Полевая села Старые Казанчи»</vt:lpstr>
      <vt:lpstr>Нам нужна хорошая дорога – Голосуем за ППМИ – 2021!!!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Пестрецов Андрей Анатольевич</dc:creator>
  <cp:lastModifiedBy>MuftaxtdinovaAA</cp:lastModifiedBy>
  <cp:revision>585</cp:revision>
  <cp:lastPrinted>2016-02-04T11:47:12Z</cp:lastPrinted>
  <dcterms:created xsi:type="dcterms:W3CDTF">2014-10-10T02:55:28Z</dcterms:created>
  <dcterms:modified xsi:type="dcterms:W3CDTF">2021-03-03T07:33:17Z</dcterms:modified>
</cp:coreProperties>
</file>